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3" r:id="rId4"/>
    <p:sldId id="258" r:id="rId5"/>
    <p:sldId id="270" r:id="rId6"/>
    <p:sldId id="272" r:id="rId7"/>
    <p:sldId id="259" r:id="rId8"/>
    <p:sldId id="274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9999"/>
    <a:srgbClr val="CCFF33"/>
    <a:srgbClr val="99FF33"/>
    <a:srgbClr val="99CC00"/>
    <a:srgbClr val="66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607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893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62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226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18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579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0935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039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127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9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4855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A922F-5EAB-4EEA-8873-822CE6F039EA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E8147-9D0C-4DCD-A3EB-C4DDF54F47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322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1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2008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references and all of </a:t>
            </a:r>
            <a:r>
              <a:rPr lang="en-US" smtClean="0"/>
              <a:t>the index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88832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63888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twitter helped.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47646" y="1666210"/>
            <a:ext cx="1976682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</a:t>
            </a:r>
            <a:r>
              <a:rPr lang="en-US" dirty="0" err="1" smtClean="0"/>
              <a:t>youtube</a:t>
            </a:r>
            <a:r>
              <a:rPr lang="en-US" dirty="0" smtClean="0"/>
              <a:t> helped.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94559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fb helped.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82981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natural </a:t>
            </a:r>
            <a:r>
              <a:rPr lang="en-US" dirty="0"/>
              <a:t>disaster</a:t>
            </a:r>
          </a:p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563888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technology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554999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how the </a:t>
            </a:r>
            <a:r>
              <a:rPr lang="en-US" dirty="0" err="1" smtClean="0"/>
              <a:t>intercat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59455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552310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55499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toobar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56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032" y="1196752"/>
            <a:ext cx="4067944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communication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6" y="2989490"/>
            <a:ext cx="4067944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internet and technology.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032" y="4789690"/>
            <a:ext cx="4067944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communication.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2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44934" y="1177249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09" y="29894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20480" y="47896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technology and internet.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6221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032" y="1196752"/>
            <a:ext cx="4067944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6" y="2989490"/>
            <a:ext cx="4067944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032" y="4789690"/>
            <a:ext cx="4067944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2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33761" y="1196752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09" y="29894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20480" y="47896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Natural disaster information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toobar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rot="16200000">
            <a:off x="8174640" y="5822694"/>
            <a:ext cx="1150983" cy="82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474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 rot="812692">
            <a:off x="409025" y="1305338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8" name="Folded Corner 7"/>
          <p:cNvSpPr/>
          <p:nvPr/>
        </p:nvSpPr>
        <p:spPr>
          <a:xfrm rot="344150">
            <a:off x="3549757" y="1461405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fb helped.</a:t>
            </a:r>
            <a:endParaRPr lang="en-US" dirty="0"/>
          </a:p>
        </p:txBody>
      </p:sp>
      <p:sp>
        <p:nvSpPr>
          <p:cNvPr id="9" name="Folded Corner 8"/>
          <p:cNvSpPr/>
          <p:nvPr/>
        </p:nvSpPr>
        <p:spPr>
          <a:xfrm rot="1141406">
            <a:off x="3302028" y="4328314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10" name="Folded Corner 9"/>
          <p:cNvSpPr/>
          <p:nvPr/>
        </p:nvSpPr>
        <p:spPr>
          <a:xfrm>
            <a:off x="6456259" y="4255741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twitter helped.</a:t>
            </a:r>
            <a:endParaRPr lang="en-US" dirty="0"/>
          </a:p>
        </p:txBody>
      </p:sp>
      <p:sp>
        <p:nvSpPr>
          <p:cNvPr id="11" name="Folded Corner 10"/>
          <p:cNvSpPr/>
          <p:nvPr/>
        </p:nvSpPr>
        <p:spPr>
          <a:xfrm rot="20930709">
            <a:off x="351315" y="4279933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YouTube helped.</a:t>
            </a:r>
            <a:endParaRPr lang="en-US" dirty="0"/>
          </a:p>
        </p:txBody>
      </p:sp>
      <p:sp>
        <p:nvSpPr>
          <p:cNvPr id="12" name="Folded Corner 11"/>
          <p:cNvSpPr/>
          <p:nvPr/>
        </p:nvSpPr>
        <p:spPr>
          <a:xfrm rot="21020033">
            <a:off x="6615292" y="1394858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692696"/>
            <a:ext cx="9144000" cy="4320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7544" y="358318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400835" y="61653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496245" y="3717032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27161" y="3679482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667153" y="234006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64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74873" y="0"/>
            <a:ext cx="6192688" cy="6858000"/>
          </a:xfrm>
          <a:prstGeom prst="verticalScroll">
            <a:avLst/>
          </a:prstGeom>
          <a:solidFill>
            <a:srgbClr val="6699FF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computer and how it helps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6433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9944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6756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67561" y="4293096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483543" y="292494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67561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467561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67271" y="2908145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271" y="43651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6727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9364" y="5318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-1714" y="349125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of computer and how it helps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87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74873" y="0"/>
            <a:ext cx="6192688" cy="6858000"/>
          </a:xfrm>
          <a:prstGeom prst="verticalScroll">
            <a:avLst/>
          </a:prstGeom>
          <a:solidFill>
            <a:srgbClr val="6699FF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social networking sites and how it helps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6433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9944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6756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67561" y="4293096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483543" y="292494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67561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467561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67271" y="2908145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271" y="43651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6727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6200000">
            <a:off x="8069821" y="5822694"/>
            <a:ext cx="1150983" cy="82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5597" y="0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614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8153400" y="1231232"/>
            <a:ext cx="914400" cy="1588168"/>
          </a:xfrm>
          <a:prstGeom prst="rect">
            <a:avLst/>
          </a:prstGeom>
          <a:noFill/>
        </p:spPr>
      </p:pic>
      <p:pic>
        <p:nvPicPr>
          <p:cNvPr id="8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1066800" y="1231232"/>
            <a:ext cx="914400" cy="1588168"/>
          </a:xfrm>
          <a:prstGeom prst="rect">
            <a:avLst/>
          </a:prstGeom>
          <a:noFill/>
        </p:spPr>
      </p:pic>
      <p:sp>
        <p:nvSpPr>
          <p:cNvPr id="10" name="Folded Corner 9"/>
          <p:cNvSpPr/>
          <p:nvPr/>
        </p:nvSpPr>
        <p:spPr>
          <a:xfrm>
            <a:off x="1143000" y="2824533"/>
            <a:ext cx="7162800" cy="3576267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internet technology and how it helps in natural disasters.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381000"/>
            <a:ext cx="9144000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1981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2400" y="1143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52400" y="2667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52400" y="33528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52400" y="4038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229600" y="3276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8229600" y="3962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52400" y="4724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2400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229600" y="4648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8229600" y="5410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52400" y="6172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229600" y="61722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209800" y="1143000"/>
            <a:ext cx="1371600" cy="1066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096000" y="1143000"/>
            <a:ext cx="1371600" cy="1066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114800" y="1143000"/>
            <a:ext cx="1371600" cy="10668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659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>
            <a:off x="990600" y="990600"/>
            <a:ext cx="7315200" cy="5867400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Social networking sites and how they help.</a:t>
            </a:r>
            <a:endParaRPr lang="en-US" dirty="0"/>
          </a:p>
        </p:txBody>
      </p:sp>
      <p:pic>
        <p:nvPicPr>
          <p:cNvPr id="6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8229600" y="128336"/>
            <a:ext cx="533400" cy="926431"/>
          </a:xfrm>
          <a:prstGeom prst="rect">
            <a:avLst/>
          </a:prstGeom>
          <a:noFill/>
        </p:spPr>
      </p:pic>
      <p:pic>
        <p:nvPicPr>
          <p:cNvPr id="7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990600" y="0"/>
            <a:ext cx="609600" cy="105877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436398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436398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436398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676400" y="0"/>
            <a:ext cx="65532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94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>
            <a:off x="990600" y="990600"/>
            <a:ext cx="7315200" cy="5867400"/>
          </a:xfrm>
          <a:prstGeom prst="foldedCorne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technology and how they help.</a:t>
            </a:r>
            <a:endParaRPr lang="en-US" dirty="0"/>
          </a:p>
        </p:txBody>
      </p:sp>
      <p:pic>
        <p:nvPicPr>
          <p:cNvPr id="6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8229600" y="128336"/>
            <a:ext cx="533400" cy="926431"/>
          </a:xfrm>
          <a:prstGeom prst="rect">
            <a:avLst/>
          </a:prstGeom>
          <a:noFill/>
        </p:spPr>
      </p:pic>
      <p:pic>
        <p:nvPicPr>
          <p:cNvPr id="7" name="Picture 2" descr="http://images.rcuniverse.com/forum/upfiles/504424/Hf97773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</a:blip>
          <a:srcRect l="27746" t="17125" r="28324" b="9480"/>
          <a:stretch>
            <a:fillRect/>
          </a:stretch>
        </p:blipFill>
        <p:spPr bwMode="auto">
          <a:xfrm>
            <a:off x="990600" y="0"/>
            <a:ext cx="609600" cy="105877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436398" y="34290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436398" y="13716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436398" y="548640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6200000">
            <a:off x="8414974" y="6063027"/>
            <a:ext cx="716232" cy="782176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600200" y="0"/>
            <a:ext cx="6629400" cy="381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94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277</Words>
  <Application>Microsoft Office PowerPoint</Application>
  <PresentationFormat>On-screen Show (4:3)</PresentationFormat>
  <Paragraphs>104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123</cp:lastModifiedBy>
  <cp:revision>15</cp:revision>
  <dcterms:created xsi:type="dcterms:W3CDTF">2012-05-07T04:32:42Z</dcterms:created>
  <dcterms:modified xsi:type="dcterms:W3CDTF">2012-05-14T14:12:41Z</dcterms:modified>
</cp:coreProperties>
</file>